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61" r:id="rId6"/>
    <p:sldId id="262" r:id="rId7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39" userDrawn="1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52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4A8"/>
    <a:srgbClr val="333333"/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>
      <p:cViewPr varScale="1">
        <p:scale>
          <a:sx n="207" d="100"/>
          <a:sy n="207" d="100"/>
        </p:scale>
        <p:origin x="120" y="452"/>
      </p:cViewPr>
      <p:guideLst>
        <p:guide orient="horz" pos="1439"/>
        <p:guide pos="2880"/>
        <p:guide orient="horz" pos="252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0.jpeg>
</file>

<file path=ppt/media/image13.png>
</file>

<file path=ppt/media/image3.png>
</file>

<file path=ppt/media/image4.jpg>
</file>

<file path=ppt/media/image5.jpeg>
</file>

<file path=ppt/media/image6.jpeg>
</file>

<file path=ppt/media/image7.jpg>
</file>

<file path=ppt/media/image8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929B3-EDC4-4292-BA5A-2119A16C91BC}" type="datetimeFigureOut">
              <a:rPr lang="de-DE" smtClean="0"/>
              <a:t>23.06.2019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0E0915-CD52-4968-84CC-DCADF0878D9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1566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918000" y="1059582"/>
            <a:ext cx="7326000" cy="1296144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11" name="Rechteck 10"/>
          <p:cNvSpPr/>
          <p:nvPr userDrawn="1"/>
        </p:nvSpPr>
        <p:spPr>
          <a:xfrm>
            <a:off x="0" y="98720"/>
            <a:ext cx="2555776" cy="810000"/>
          </a:xfrm>
          <a:prstGeom prst="rect">
            <a:avLst/>
          </a:prstGeom>
          <a:solidFill>
            <a:srgbClr val="0064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918000" y="4179600"/>
            <a:ext cx="7326000" cy="841648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0" y="180000"/>
            <a:ext cx="2237910" cy="63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084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36000" y="1491630"/>
            <a:ext cx="7308000" cy="295232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244408" y="4659982"/>
            <a:ext cx="729192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rgbClr val="B3B3B3"/>
                </a:solidFill>
              </a:defRPr>
            </a:lvl1pPr>
          </a:lstStyle>
          <a:p>
            <a:fld id="{F9CA7F02-FF28-4D8F-AF3B-6C950C783A54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936000" y="180000"/>
            <a:ext cx="7308000" cy="630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11" name="Inhaltsplatzhalter 8"/>
          <p:cNvSpPr>
            <a:spLocks noGrp="1"/>
          </p:cNvSpPr>
          <p:nvPr>
            <p:ph sz="quarter" idx="13" hasCustomPrompt="1"/>
          </p:nvPr>
        </p:nvSpPr>
        <p:spPr>
          <a:xfrm>
            <a:off x="936000" y="915566"/>
            <a:ext cx="7308000" cy="429622"/>
          </a:xfrm>
        </p:spPr>
        <p:txBody>
          <a:bodyPr>
            <a:normAutofit/>
          </a:bodyPr>
          <a:lstStyle>
            <a:lvl1pPr>
              <a:defRPr sz="2400" b="1">
                <a:solidFill>
                  <a:srgbClr val="0064A8"/>
                </a:solidFill>
              </a:defRPr>
            </a:lvl1pPr>
          </a:lstStyle>
          <a:p>
            <a:pPr lvl="0"/>
            <a:r>
              <a:rPr lang="de-DE" smtClean="0"/>
              <a:t>TITELMASTERFORMAT BEARBEITEN</a:t>
            </a:r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36000" y="4659982"/>
            <a:ext cx="7308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rgbClr val="B3B3B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smtClean="0"/>
              <a:t>TU Bergakademie Freiberg | Institut für ... | Professur für ... | Institutsadresse | Telefonnummer: 03731 / 39-1234 | www.tu-freiberg.de | Vortragender: Max Mustermann | Veranstaltungstitel | 02.01.2012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3595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36000" y="1635646"/>
            <a:ext cx="7308000" cy="2808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244408" y="4659982"/>
            <a:ext cx="729192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rgbClr val="B3B3B3"/>
                </a:solidFill>
              </a:defRPr>
            </a:lvl1pPr>
          </a:lstStyle>
          <a:p>
            <a:fld id="{F9CA7F02-FF28-4D8F-AF3B-6C950C783A54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Inhaltsplatzhalter 8"/>
          <p:cNvSpPr>
            <a:spLocks noGrp="1"/>
          </p:cNvSpPr>
          <p:nvPr>
            <p:ph sz="quarter" idx="13" hasCustomPrompt="1"/>
          </p:nvPr>
        </p:nvSpPr>
        <p:spPr>
          <a:xfrm>
            <a:off x="936000" y="915566"/>
            <a:ext cx="7308000" cy="566792"/>
          </a:xfrm>
        </p:spPr>
        <p:txBody>
          <a:bodyPr/>
          <a:lstStyle>
            <a:lvl1pPr>
              <a:spcBef>
                <a:spcPts val="0"/>
              </a:spcBef>
              <a:defRPr b="1">
                <a:solidFill>
                  <a:srgbClr val="0064A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de-DE" smtClean="0"/>
              <a:t>TITELMASTERFORMAT </a:t>
            </a:r>
          </a:p>
          <a:p>
            <a:pPr lvl="0"/>
            <a:r>
              <a:rPr lang="de-DE" smtClean="0"/>
              <a:t>ZWEIZEILIG BEARBEITEN</a:t>
            </a:r>
          </a:p>
        </p:txBody>
      </p:sp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936000" y="180000"/>
            <a:ext cx="7308000" cy="630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36000" y="4659982"/>
            <a:ext cx="7308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rgbClr val="B3B3B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smtClean="0"/>
              <a:t>TU Bergakademie Freiberg | Institut für ... | Professur für ... | Institutsadresse | Telefonnummer: 03731 / 39-1234 | www.tu-freiberg.de | Vortragender: Max Mustermann | Veranstaltungstitel | 02.01.2012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9044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liennummernplatzhalter 5"/>
          <p:cNvSpPr>
            <a:spLocks noGrp="1"/>
          </p:cNvSpPr>
          <p:nvPr>
            <p:ph type="sldNum" sz="quarter" idx="11"/>
          </p:nvPr>
        </p:nvSpPr>
        <p:spPr>
          <a:xfrm>
            <a:off x="8244408" y="4659982"/>
            <a:ext cx="729192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rgbClr val="B3B3B3"/>
                </a:solidFill>
              </a:defRPr>
            </a:lvl1pPr>
          </a:lstStyle>
          <a:p>
            <a:fld id="{F9CA7F02-FF28-4D8F-AF3B-6C950C783A54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2" name="Titelplatzhalter 1"/>
          <p:cNvSpPr>
            <a:spLocks noGrp="1"/>
          </p:cNvSpPr>
          <p:nvPr>
            <p:ph type="title"/>
          </p:nvPr>
        </p:nvSpPr>
        <p:spPr>
          <a:xfrm>
            <a:off x="936000" y="180000"/>
            <a:ext cx="7308000" cy="630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13" name="Inhaltsplatzhalter 2"/>
          <p:cNvSpPr>
            <a:spLocks noGrp="1"/>
          </p:cNvSpPr>
          <p:nvPr>
            <p:ph sz="half" idx="1"/>
          </p:nvPr>
        </p:nvSpPr>
        <p:spPr>
          <a:xfrm>
            <a:off x="936000" y="915566"/>
            <a:ext cx="3596208" cy="3435967"/>
          </a:xfrm>
        </p:spPr>
        <p:txBody>
          <a:bodyPr lIns="0" tIns="0" rIns="0" bIns="0"/>
          <a:lstStyle>
            <a:lvl1pPr>
              <a:defRPr sz="1800"/>
            </a:lvl1pPr>
            <a:lvl2pPr marL="742950" indent="-285750">
              <a:buFont typeface="Wingdings" pitchFamily="2" charset="2"/>
              <a:buChar char="§"/>
              <a:defRPr sz="1800"/>
            </a:lvl2pPr>
            <a:lvl3pPr marL="1143000" indent="-228600">
              <a:buFont typeface="Courier New" pitchFamily="49" charset="0"/>
              <a:buChar char="o"/>
              <a:defRPr sz="1400"/>
            </a:lvl3pPr>
            <a:lvl4pPr>
              <a:defRPr sz="1400"/>
            </a:lvl4pPr>
            <a:lvl5pPr marL="2057400" indent="-228600">
              <a:buFont typeface="Arial" pitchFamily="34" charset="0"/>
              <a:buChar char="•"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1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915567"/>
            <a:ext cx="3596208" cy="3435966"/>
          </a:xfrm>
        </p:spPr>
        <p:txBody>
          <a:bodyPr/>
          <a:lstStyle>
            <a:lvl1pPr>
              <a:defRPr sz="1800"/>
            </a:lvl1pPr>
            <a:lvl2pPr marL="742950" indent="-285750">
              <a:buFont typeface="Wingdings" pitchFamily="2" charset="2"/>
              <a:buChar char="§"/>
              <a:defRPr sz="1800"/>
            </a:lvl2pPr>
            <a:lvl3pPr marL="1143000" indent="-228600">
              <a:buFont typeface="Courier New" pitchFamily="49" charset="0"/>
              <a:buChar char="o"/>
              <a:defRPr sz="1400"/>
            </a:lvl3pPr>
            <a:lvl4pPr>
              <a:defRPr sz="1400"/>
            </a:lvl4pPr>
            <a:lvl5pPr marL="2057400" indent="-228600">
              <a:buFont typeface="Arial" pitchFamily="34" charset="0"/>
              <a:buChar char="•"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36000" y="4659982"/>
            <a:ext cx="7308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rgbClr val="B3B3B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smtClean="0"/>
              <a:t>TU Bergakademie Freiberg | Institut für ... | Professur für ... | Institutsadresse | Telefonnummer: 03731 / 39-1234 | www.tu-freiberg.de | Vortragender: Max Mustermann | Veranstaltungstitel | 02.01.2012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6744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244408" y="4659982"/>
            <a:ext cx="729192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rgbClr val="B3B3B3"/>
                </a:solidFill>
              </a:defRPr>
            </a:lvl1pPr>
          </a:lstStyle>
          <a:p>
            <a:fld id="{F9CA7F02-FF28-4D8F-AF3B-6C950C783A54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Titelplatzhalter 1"/>
          <p:cNvSpPr>
            <a:spLocks noGrp="1"/>
          </p:cNvSpPr>
          <p:nvPr>
            <p:ph type="title"/>
          </p:nvPr>
        </p:nvSpPr>
        <p:spPr>
          <a:xfrm>
            <a:off x="936000" y="180000"/>
            <a:ext cx="7308000" cy="630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9" name="Titel 1"/>
          <p:cNvSpPr txBox="1">
            <a:spLocks/>
          </p:cNvSpPr>
          <p:nvPr userDrawn="1"/>
        </p:nvSpPr>
        <p:spPr>
          <a:xfrm>
            <a:off x="936000" y="3432397"/>
            <a:ext cx="7308000" cy="566739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1800" b="1" kern="1200">
                <a:solidFill>
                  <a:srgbClr val="0064A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10" name="Bildplatzhalter 2"/>
          <p:cNvSpPr>
            <a:spLocks noGrp="1"/>
          </p:cNvSpPr>
          <p:nvPr>
            <p:ph type="pic" idx="1"/>
          </p:nvPr>
        </p:nvSpPr>
        <p:spPr>
          <a:xfrm>
            <a:off x="936000" y="915566"/>
            <a:ext cx="7308000" cy="237626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2"/>
          </p:nvPr>
        </p:nvSpPr>
        <p:spPr>
          <a:xfrm>
            <a:off x="936000" y="3867894"/>
            <a:ext cx="7308000" cy="504056"/>
          </a:xfrm>
        </p:spPr>
        <p:txBody>
          <a:bodyPr lIns="0" tIns="0" rIns="0" bIns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36000" y="4659982"/>
            <a:ext cx="7308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rgbClr val="B3B3B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smtClean="0"/>
              <a:t>TU Bergakademie Freiberg | Institut für ... | Professur für ... | Institutsadresse | Telefonnummer: 03731 / 39-1234 | www.tu-freiberg.de | Vortragender: Max Mustermann | Veranstaltungstitel | 02.01.2012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2980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36000" y="4659982"/>
            <a:ext cx="7308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>
                <a:solidFill>
                  <a:srgbClr val="B3B3B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smtClean="0"/>
              <a:t>TU Bergakademie Freiberg | Institut für ... | Professur für ... | Institutsadresse | Telefonnummer: 03731 / 39-1234 | www.tu-freiberg.de | Vortragender: Max Mustermann | Veranstaltungstitel | 02.01.2012</a:t>
            </a:r>
            <a:endParaRPr lang="de-DE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244408" y="4659982"/>
            <a:ext cx="729192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rgbClr val="B3B3B3"/>
                </a:solidFill>
              </a:defRPr>
            </a:lvl1pPr>
          </a:lstStyle>
          <a:p>
            <a:fld id="{F9CA7F02-FF28-4D8F-AF3B-6C950C783A54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Titelplatzhalter 1"/>
          <p:cNvSpPr>
            <a:spLocks noGrp="1"/>
          </p:cNvSpPr>
          <p:nvPr>
            <p:ph type="title"/>
          </p:nvPr>
        </p:nvSpPr>
        <p:spPr>
          <a:xfrm>
            <a:off x="936000" y="180000"/>
            <a:ext cx="7308000" cy="630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11" name="Textplatzhalter 2"/>
          <p:cNvSpPr>
            <a:spLocks noGrp="1"/>
          </p:cNvSpPr>
          <p:nvPr>
            <p:ph type="body" idx="1"/>
          </p:nvPr>
        </p:nvSpPr>
        <p:spPr>
          <a:xfrm>
            <a:off x="936000" y="915566"/>
            <a:ext cx="7308000" cy="343596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0" y="180000"/>
            <a:ext cx="630000" cy="63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66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3" r:id="rId4"/>
    <p:sldLayoutId id="2147483654" r:id="rId5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1400" kern="1200">
          <a:solidFill>
            <a:srgbClr val="0064A8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1800" kern="1200">
          <a:solidFill>
            <a:srgbClr val="333333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Wingdings" pitchFamily="2" charset="2"/>
        <a:buChar char="§"/>
        <a:defRPr sz="1800" kern="1200">
          <a:solidFill>
            <a:srgbClr val="333333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400" kern="1200">
          <a:solidFill>
            <a:srgbClr val="333333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rgbClr val="333333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rgbClr val="333333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Oktopus-Tentakel</a:t>
            </a:r>
            <a:r>
              <a:rPr lang="en-US" dirty="0" smtClean="0"/>
              <a:t> f</a:t>
            </a:r>
            <a:r>
              <a:rPr lang="de-DE" dirty="0" err="1" smtClean="0"/>
              <a:t>ür</a:t>
            </a:r>
            <a:r>
              <a:rPr lang="de-DE" dirty="0" smtClean="0"/>
              <a:t> die Robotik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b="0" dirty="0" smtClean="0"/>
              <a:t>Greifen wie ein Oktopus</a:t>
            </a:r>
            <a:endParaRPr lang="de-DE" b="0" dirty="0"/>
          </a:p>
        </p:txBody>
      </p:sp>
      <p:sp>
        <p:nvSpPr>
          <p:cNvPr id="4" name="Untertitel 2"/>
          <p:cNvSpPr>
            <a:spLocks noGrp="1"/>
          </p:cNvSpPr>
          <p:nvPr>
            <p:ph type="subTitle" idx="1"/>
          </p:nvPr>
        </p:nvSpPr>
        <p:spPr>
          <a:xfrm>
            <a:off x="918000" y="4178374"/>
            <a:ext cx="7308408" cy="841648"/>
          </a:xfrm>
        </p:spPr>
        <p:txBody>
          <a:bodyPr/>
          <a:lstStyle/>
          <a:p>
            <a:r>
              <a:rPr lang="de-DE" dirty="0" smtClean="0"/>
              <a:t>Vortragender: Qian Sun</a:t>
            </a:r>
          </a:p>
          <a:p>
            <a:r>
              <a:rPr lang="de-DE" dirty="0" smtClean="0"/>
              <a:t>Matrikel-Nr.: 61513</a:t>
            </a:r>
            <a:endParaRPr lang="de-DE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200002"/>
            <a:ext cx="3158718" cy="189486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2231132"/>
            <a:ext cx="2615271" cy="18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729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936000" y="1491630"/>
            <a:ext cx="7308000" cy="1440160"/>
          </a:xfrm>
        </p:spPr>
        <p:txBody>
          <a:bodyPr>
            <a:normAutofit/>
          </a:bodyPr>
          <a:lstStyle/>
          <a:p>
            <a:r>
              <a:rPr lang="de-DE" altLang="zh-CN" dirty="0" smtClean="0"/>
              <a:t>Oktopus besitzen acht Arme</a:t>
            </a:r>
            <a:r>
              <a:rPr lang="de-DE" altLang="zh-CN" dirty="0"/>
              <a:t>. Die relative Länge der Tentakel ist bei den einzelnen Arten unterschiedlich; sie kann von der doppelten Mantellänge bis zu der zehnfachen Länge des Mantels variieren</a:t>
            </a:r>
            <a:r>
              <a:rPr lang="de-DE" altLang="zh-CN" dirty="0" smtClean="0"/>
              <a:t>. </a:t>
            </a:r>
            <a:r>
              <a:rPr lang="de-DE" altLang="zh-CN" dirty="0"/>
              <a:t>Die Innenseiten der Tentakel sind mit Saugnäpfen besetzt; deren Anzahl variiert bei den einzelnen Arten.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9CA7F02-FF28-4D8F-AF3B-6C950C783A54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Oktopus-Tentakel</a:t>
            </a:r>
            <a:r>
              <a:rPr lang="en-US" altLang="zh-CN" dirty="0"/>
              <a:t> f</a:t>
            </a:r>
            <a:r>
              <a:rPr lang="de-DE" altLang="zh-CN" dirty="0" err="1"/>
              <a:t>ür</a:t>
            </a:r>
            <a:r>
              <a:rPr lang="de-DE" altLang="zh-CN" dirty="0"/>
              <a:t> die Robotik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Oktopus Tentakel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 smtClean="0"/>
              <a:t>TU Bergakademie Freiberg | </a:t>
            </a:r>
            <a:r>
              <a:rPr lang="de-DE" dirty="0" smtClean="0"/>
              <a:t>IESM | </a:t>
            </a:r>
            <a:r>
              <a:rPr lang="de-DE" dirty="0" smtClean="0"/>
              <a:t>Vortragender: </a:t>
            </a:r>
            <a:r>
              <a:rPr lang="de-DE" dirty="0" smtClean="0"/>
              <a:t>Qian Sun| </a:t>
            </a:r>
            <a:r>
              <a:rPr lang="en-US" altLang="zh-CN" dirty="0" err="1"/>
              <a:t>Oktopus-Tentakel</a:t>
            </a:r>
            <a:r>
              <a:rPr lang="en-US" altLang="zh-CN" dirty="0"/>
              <a:t> f</a:t>
            </a:r>
            <a:r>
              <a:rPr lang="de-DE" altLang="zh-CN" dirty="0" err="1"/>
              <a:t>ür</a:t>
            </a:r>
            <a:r>
              <a:rPr lang="de-DE" altLang="zh-CN" dirty="0"/>
              <a:t> die Robotik</a:t>
            </a:r>
            <a:r>
              <a:rPr lang="de-DE" dirty="0" smtClean="0"/>
              <a:t> </a:t>
            </a:r>
            <a:r>
              <a:rPr lang="de-DE" dirty="0" smtClean="0"/>
              <a:t>| </a:t>
            </a:r>
            <a:r>
              <a:rPr lang="de-DE" dirty="0" smtClean="0"/>
              <a:t>23.06.2019</a:t>
            </a:r>
            <a:endParaRPr lang="de-DE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931790"/>
            <a:ext cx="2088232" cy="139324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2638221"/>
            <a:ext cx="3214956" cy="180841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971600" y="4361702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zh-CN" sz="105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Quelle: Wikipedia</a:t>
            </a:r>
            <a:endParaRPr lang="zh-CN" altLang="en-US" sz="105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290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936000" y="1491630"/>
            <a:ext cx="7308000" cy="936104"/>
          </a:xfrm>
        </p:spPr>
        <p:txBody>
          <a:bodyPr/>
          <a:lstStyle/>
          <a:p>
            <a:r>
              <a:rPr lang="de-DE" altLang="zh-CN" dirty="0"/>
              <a:t>Der Greifer arbeitet mit zwei Greifprinzipien: Er kann Gegenstände mit seinen Saugnäpfen halten, und er kann sich verbiegen und sich darum wickeln.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9CA7F02-FF28-4D8F-AF3B-6C950C783A54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Oktopus-Tentakel</a:t>
            </a:r>
            <a:r>
              <a:rPr lang="en-US" altLang="zh-CN" dirty="0"/>
              <a:t> f</a:t>
            </a:r>
            <a:r>
              <a:rPr lang="de-DE" altLang="zh-CN" dirty="0" err="1"/>
              <a:t>ür</a:t>
            </a:r>
            <a:r>
              <a:rPr lang="de-DE" altLang="zh-CN" dirty="0"/>
              <a:t> die Robotik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altLang="zh-CN" dirty="0" err="1" smtClean="0"/>
              <a:t>Konzept:Greifen</a:t>
            </a:r>
            <a:r>
              <a:rPr lang="de-DE" altLang="zh-CN" dirty="0" smtClean="0"/>
              <a:t> wie ein Oktopus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altLang="zh-CN" dirty="0"/>
              <a:t>TU Bergakademie Freiberg | IESM | Vortragender: Qian Sun| </a:t>
            </a:r>
            <a:r>
              <a:rPr lang="en-US" altLang="zh-CN" dirty="0" err="1"/>
              <a:t>Oktopus-Tentakel</a:t>
            </a:r>
            <a:r>
              <a:rPr lang="en-US" altLang="zh-CN" dirty="0"/>
              <a:t> f</a:t>
            </a:r>
            <a:r>
              <a:rPr lang="de-DE" altLang="zh-CN" dirty="0" err="1"/>
              <a:t>ür</a:t>
            </a:r>
            <a:r>
              <a:rPr lang="de-DE" altLang="zh-CN" dirty="0"/>
              <a:t> die Robotik | 23.06.2019</a:t>
            </a:r>
            <a:endParaRPr lang="de-DE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000" y="2355726"/>
            <a:ext cx="3260766" cy="191559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2338293"/>
            <a:ext cx="3581472" cy="210399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936000" y="4365900"/>
            <a:ext cx="167438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zh-CN" sz="1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Quelle: www.festo.com</a:t>
            </a:r>
            <a:endParaRPr lang="zh-CN" altLang="en-US" sz="1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37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936000" y="1491630"/>
            <a:ext cx="7308000" cy="180020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altLang="zh-CN" dirty="0"/>
              <a:t>Mit dem </a:t>
            </a:r>
            <a:r>
              <a:rPr lang="de-DE" altLang="zh-CN" dirty="0" err="1"/>
              <a:t>OctopusGripper</a:t>
            </a:r>
            <a:r>
              <a:rPr lang="de-DE" altLang="zh-CN" dirty="0"/>
              <a:t> präsentiert Festo einen bionischen Greifer, der vom Oktopus-Tentakel abgeleitet ist. Er besteht aus einer weichen Silikonstruktur, die sich pneumatisch ansteuern lässt. </a:t>
            </a:r>
            <a:endParaRPr lang="de-DE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altLang="zh-CN" dirty="0" smtClean="0"/>
              <a:t>Wird </a:t>
            </a:r>
            <a:r>
              <a:rPr lang="de-DE" altLang="zh-CN" dirty="0"/>
              <a:t>sie mit Druckluft gefüllt, krümmt sich das Tentakel nach innen und kann sich formschlüssig und sanft um das jeweilige </a:t>
            </a:r>
            <a:r>
              <a:rPr lang="de-DE" altLang="zh-CN" dirty="0" err="1"/>
              <a:t>Greifgut</a:t>
            </a:r>
            <a:r>
              <a:rPr lang="de-DE" altLang="zh-CN" dirty="0"/>
              <a:t> schlingen. </a:t>
            </a:r>
            <a:endParaRPr lang="de-DE" altLang="zh-CN" dirty="0" smtClean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9CA7F02-FF28-4D8F-AF3B-6C950C783A54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Oktopus-Tentakel</a:t>
            </a:r>
            <a:r>
              <a:rPr lang="en-US" altLang="zh-CN" dirty="0"/>
              <a:t> f</a:t>
            </a:r>
            <a:r>
              <a:rPr lang="de-DE" altLang="zh-CN" dirty="0" err="1"/>
              <a:t>ür</a:t>
            </a:r>
            <a:r>
              <a:rPr lang="de-DE" altLang="zh-CN" dirty="0"/>
              <a:t> die Robotik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altLang="zh-CN" b="0" dirty="0" err="1"/>
              <a:t>TentacleGripper</a:t>
            </a:r>
            <a:r>
              <a:rPr lang="en-GB" altLang="zh-CN" dirty="0" smtClean="0"/>
              <a:t> von FESTO</a:t>
            </a:r>
          </a:p>
          <a:p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altLang="zh-CN" dirty="0"/>
              <a:t>TU Bergakademie Freiberg | IESM | Vortragender: Qian Sun| </a:t>
            </a:r>
            <a:r>
              <a:rPr lang="en-US" altLang="zh-CN" dirty="0" err="1"/>
              <a:t>Oktopus-Tentakel</a:t>
            </a:r>
            <a:r>
              <a:rPr lang="en-US" altLang="zh-CN" dirty="0"/>
              <a:t> f</a:t>
            </a:r>
            <a:r>
              <a:rPr lang="de-DE" altLang="zh-CN" dirty="0" err="1"/>
              <a:t>ür</a:t>
            </a:r>
            <a:r>
              <a:rPr lang="de-DE" altLang="zh-CN" dirty="0"/>
              <a:t> die Robotik | 23.06.2019</a:t>
            </a:r>
          </a:p>
          <a:p>
            <a:endParaRPr lang="de-DE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3003798"/>
            <a:ext cx="3563888" cy="156544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3219822"/>
            <a:ext cx="2117043" cy="124369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827584" y="4417241"/>
            <a:ext cx="167438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zh-CN" sz="1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Quelle: www.festo.com</a:t>
            </a:r>
            <a:endParaRPr lang="zh-CN" altLang="en-US" sz="1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914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936000" y="1491630"/>
            <a:ext cx="7308000" cy="144016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altLang="zh-CN" dirty="0"/>
              <a:t>Wie bei seinem natürlichen Vorbild sind an der Innenseite des Silikontentakels zwei Reihen von aktiv und passiv geregelten Saugnäpfen angebracht.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altLang="zh-CN" dirty="0"/>
              <a:t>Damit kann der </a:t>
            </a:r>
            <a:r>
              <a:rPr lang="de-DE" altLang="zh-CN" dirty="0" err="1"/>
              <a:t>OctopusGripper</a:t>
            </a:r>
            <a:r>
              <a:rPr lang="de-DE" altLang="zh-CN" dirty="0"/>
              <a:t> eine Vielzahl an unterschiedlichen Formen aufnehmen und halten. 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9CA7F02-FF28-4D8F-AF3B-6C950C783A54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Oktopus-Tentakel</a:t>
            </a:r>
            <a:r>
              <a:rPr lang="en-US" altLang="zh-CN" dirty="0"/>
              <a:t> f</a:t>
            </a:r>
            <a:r>
              <a:rPr lang="de-DE" altLang="zh-CN" dirty="0" err="1"/>
              <a:t>ür</a:t>
            </a:r>
            <a:r>
              <a:rPr lang="de-DE" altLang="zh-CN" dirty="0"/>
              <a:t> die Robotik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altLang="zh-CN" b="0" dirty="0" err="1"/>
              <a:t>TentacleGripper</a:t>
            </a:r>
            <a:r>
              <a:rPr lang="en-GB" altLang="zh-CN" dirty="0" smtClean="0"/>
              <a:t> </a:t>
            </a:r>
            <a:r>
              <a:rPr lang="en-GB" altLang="zh-CN" dirty="0"/>
              <a:t>von FESTO</a:t>
            </a:r>
          </a:p>
          <a:p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altLang="zh-CN" dirty="0"/>
              <a:t>TU Bergakademie Freiberg | IESM | Vortragender: Qian Sun| </a:t>
            </a:r>
            <a:r>
              <a:rPr lang="en-US" altLang="zh-CN" dirty="0" err="1"/>
              <a:t>Oktopus-Tentakel</a:t>
            </a:r>
            <a:r>
              <a:rPr lang="en-US" altLang="zh-CN" dirty="0"/>
              <a:t> f</a:t>
            </a:r>
            <a:r>
              <a:rPr lang="de-DE" altLang="zh-CN" dirty="0" err="1"/>
              <a:t>ür</a:t>
            </a:r>
            <a:r>
              <a:rPr lang="de-DE" altLang="zh-CN" dirty="0"/>
              <a:t> die Robotik | 23.06.2019</a:t>
            </a:r>
            <a:endParaRPr lang="de-DE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041430"/>
            <a:ext cx="2868667" cy="140538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016" y="3038576"/>
            <a:ext cx="2880320" cy="141109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935592" y="4433340"/>
            <a:ext cx="167438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zh-CN" sz="1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Quelle: www.festo.com</a:t>
            </a:r>
            <a:endParaRPr lang="zh-CN" altLang="en-US" sz="1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390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entacleGripper_2017_de_H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6913" y="1492250"/>
            <a:ext cx="5246687" cy="2951163"/>
          </a:xfrm>
        </p:spPr>
      </p:pic>
      <p:sp>
        <p:nvSpPr>
          <p:cNvPr id="3" name="灯片编号占位符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9CA7F02-FF28-4D8F-AF3B-6C950C783A54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Oktopus-Tentakel</a:t>
            </a:r>
            <a:r>
              <a:rPr lang="en-US" altLang="zh-CN" dirty="0"/>
              <a:t> f</a:t>
            </a:r>
            <a:r>
              <a:rPr lang="de-DE" altLang="zh-CN" dirty="0" err="1"/>
              <a:t>ür</a:t>
            </a:r>
            <a:r>
              <a:rPr lang="de-DE" altLang="zh-CN" dirty="0"/>
              <a:t> die Robotik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altLang="zh-CN" b="0" dirty="0" err="1"/>
              <a:t>TentacleGripper</a:t>
            </a:r>
            <a:r>
              <a:rPr lang="en-GB" altLang="zh-CN" dirty="0" smtClean="0"/>
              <a:t> </a:t>
            </a:r>
            <a:r>
              <a:rPr lang="en-GB" altLang="zh-CN" dirty="0"/>
              <a:t>von FESTO</a:t>
            </a:r>
          </a:p>
          <a:p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altLang="zh-CN" dirty="0"/>
              <a:t>TU Bergakademie Freiberg | IESM | Vortragender: Qian Sun| </a:t>
            </a:r>
            <a:r>
              <a:rPr lang="en-US" altLang="zh-CN" dirty="0" err="1"/>
              <a:t>Oktopus-Tentakel</a:t>
            </a:r>
            <a:r>
              <a:rPr lang="en-US" altLang="zh-CN" dirty="0"/>
              <a:t> f</a:t>
            </a:r>
            <a:r>
              <a:rPr lang="de-DE" altLang="zh-CN" dirty="0" err="1"/>
              <a:t>ür</a:t>
            </a:r>
            <a:r>
              <a:rPr lang="de-DE" altLang="zh-CN" dirty="0"/>
              <a:t> die Robotik | 23.06.2019</a:t>
            </a:r>
            <a:endParaRPr lang="de-DE" altLang="zh-CN" dirty="0"/>
          </a:p>
        </p:txBody>
      </p:sp>
      <p:sp>
        <p:nvSpPr>
          <p:cNvPr id="8" name="矩形 7"/>
          <p:cNvSpPr/>
          <p:nvPr/>
        </p:nvSpPr>
        <p:spPr>
          <a:xfrm>
            <a:off x="935592" y="4433340"/>
            <a:ext cx="167438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zh-CN" sz="1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Quelle: www.festo.com</a:t>
            </a:r>
            <a:endParaRPr lang="zh-CN" altLang="en-US" sz="1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70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UBAF_ppt_blau-weiss_16zu9">
  <a:themeElements>
    <a:clrScheme name="TUBAF-Farben">
      <a:dk1>
        <a:srgbClr val="0064A8"/>
      </a:dk1>
      <a:lt1>
        <a:sysClr val="window" lastClr="FFFFFF"/>
      </a:lt1>
      <a:dk2>
        <a:srgbClr val="1F497D"/>
      </a:dk2>
      <a:lt2>
        <a:srgbClr val="EEECE1"/>
      </a:lt2>
      <a:accent1>
        <a:srgbClr val="0064A8"/>
      </a:accent1>
      <a:accent2>
        <a:srgbClr val="E66E01"/>
      </a:accent2>
      <a:accent3>
        <a:srgbClr val="4EBCCE"/>
      </a:accent3>
      <a:accent4>
        <a:srgbClr val="B20026"/>
      </a:accent4>
      <a:accent5>
        <a:srgbClr val="2E9028"/>
      </a:accent5>
      <a:accent6>
        <a:srgbClr val="7F7F7F"/>
      </a:accent6>
      <a:hlink>
        <a:srgbClr val="0064A8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16zu9_TUBAF_ppt_blau-weiss</Template>
  <TotalTime>0</TotalTime>
  <Words>322</Words>
  <Application>Microsoft Office PowerPoint</Application>
  <PresentationFormat>全屏显示(16:9)</PresentationFormat>
  <Paragraphs>34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宋体</vt:lpstr>
      <vt:lpstr>Arial</vt:lpstr>
      <vt:lpstr>Calibri</vt:lpstr>
      <vt:lpstr>Courier New</vt:lpstr>
      <vt:lpstr>Wingdings</vt:lpstr>
      <vt:lpstr>TUBAF_ppt_blau-weiss_16zu9</vt:lpstr>
      <vt:lpstr>Oktopus-Tentakel für die Robotik Greifen wie ein Oktopus</vt:lpstr>
      <vt:lpstr>Oktopus-Tentakel für die Robotik</vt:lpstr>
      <vt:lpstr>Oktopus-Tentakel für die Robotik</vt:lpstr>
      <vt:lpstr>Oktopus-Tentakel für die Robotik</vt:lpstr>
      <vt:lpstr>Oktopus-Tentakel für die Robotik</vt:lpstr>
      <vt:lpstr>Oktopus-Tentakel für die Robotik</vt:lpstr>
    </vt:vector>
  </TitlesOfParts>
  <Company>TU Bergakademie Freiberg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DIE 1. ÜBERSCHRIFT und eventuell noch ein Untertitel</dc:title>
  <dc:creator>Schellbach Sabine</dc:creator>
  <cp:lastModifiedBy>Qian Sun</cp:lastModifiedBy>
  <cp:revision>14</cp:revision>
  <dcterms:created xsi:type="dcterms:W3CDTF">2019-03-29T08:51:00Z</dcterms:created>
  <dcterms:modified xsi:type="dcterms:W3CDTF">2019-06-23T17:50:32Z</dcterms:modified>
</cp:coreProperties>
</file>

<file path=docProps/thumbnail.jpeg>
</file>